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4CFA4D-F18B-09B9-9BA5-442088680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41CC24A-6694-B75D-37ED-6918AEA66E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B291C7A-AC7A-127A-BC4C-5175F0AAB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17DD-24A3-478B-AD4F-C39AB962FA94}" type="datetimeFigureOut">
              <a:rPr lang="pl-PL" smtClean="0"/>
              <a:t>20.06.2025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5CC92B7-B983-6C1C-D4D8-EE856A9FC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200EBE3-D1F7-9E1C-6982-655448919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067E-DC7C-4E85-AD7D-D63D95D14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5521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8A0A90-BFAF-37F3-4B2C-737AE686F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5708564-B26C-6DF1-9C3F-EE52C3A77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2C3B735-5A8B-2C8A-A75F-9B1F5945F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17DD-24A3-478B-AD4F-C39AB962FA94}" type="datetimeFigureOut">
              <a:rPr lang="pl-PL" smtClean="0"/>
              <a:t>20.06.2025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FED4866-63C1-677A-0B55-F37AA0313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2BBE9BD-5EAC-FBEE-338D-740A3EED2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067E-DC7C-4E85-AD7D-D63D95D14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5687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5A0983E-9771-0F4E-81C9-5D6E2B4FA9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F093482-FD1C-79A3-9433-C4F2A34B1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36CB16E-80E7-917A-1198-CB335C569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17DD-24A3-478B-AD4F-C39AB962FA94}" type="datetimeFigureOut">
              <a:rPr lang="pl-PL" smtClean="0"/>
              <a:t>20.06.2025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AA69D16-8A42-16C0-BC60-18306CFE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5C9E0BC-8D45-2124-25E0-EC9D88FD5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067E-DC7C-4E85-AD7D-D63D95D14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025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A9A024-16F1-FD78-1AC4-3E59EE17D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24A942-0B38-8186-12AE-3D67C234B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8075908-E97F-3F64-BE50-0E83C34E3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17DD-24A3-478B-AD4F-C39AB962FA94}" type="datetimeFigureOut">
              <a:rPr lang="pl-PL" smtClean="0"/>
              <a:t>20.06.2025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C873B73-98F8-9E5A-04A5-78D3B5C70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497F68C-A9E3-88FA-C0D7-3FB521857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067E-DC7C-4E85-AD7D-D63D95D14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5622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7172A8-0677-6D1F-F125-4199E4EEC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F1CCFCC-1241-A58F-F3AA-EB83C6F96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945EC74-D2EC-EFE5-702B-5F32DBA69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17DD-24A3-478B-AD4F-C39AB962FA94}" type="datetimeFigureOut">
              <a:rPr lang="pl-PL" smtClean="0"/>
              <a:t>20.06.2025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66D0C2F-DD42-79C2-A1A3-8B32B73A2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248737B-517D-78CC-963B-9344D58BC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067E-DC7C-4E85-AD7D-D63D95D14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637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D29E5D-60BB-C1D1-4EC5-04BE0B864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FBEC35-4C49-EEED-81DE-05AC328633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51DA121-6442-7314-F396-6E901CA08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324DF96-B288-7EBD-2262-DB092913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17DD-24A3-478B-AD4F-C39AB962FA94}" type="datetimeFigureOut">
              <a:rPr lang="pl-PL" smtClean="0"/>
              <a:t>20.06.2025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CF8446E-109F-7020-62FE-E6918E7BF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DF0F02C-EA39-13A4-7F96-DD88C580F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067E-DC7C-4E85-AD7D-D63D95D14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014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7D6BFF-94C7-60EC-C4FD-AB6B92876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2F55B8F-2A4B-94D9-89B7-79C0811E7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07F7B94-675A-A271-36C3-06B5BA878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5876231-ACF8-0136-2C1C-50F63753DD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13A9841-3958-92A5-4855-593C28232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179F461-1CDE-5FB8-86FA-F47CD8826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17DD-24A3-478B-AD4F-C39AB962FA94}" type="datetimeFigureOut">
              <a:rPr lang="pl-PL" smtClean="0"/>
              <a:t>20.06.2025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E8D7460-4294-2A5F-DBA5-3488BE351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C31CCE0-E651-F676-CD1F-3CD2CE91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067E-DC7C-4E85-AD7D-D63D95D14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3643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6DD219-9C12-2499-D57A-187B8F085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DD99EC8-9EC5-5BA1-6951-03BD960E6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17DD-24A3-478B-AD4F-C39AB962FA94}" type="datetimeFigureOut">
              <a:rPr lang="pl-PL" smtClean="0"/>
              <a:t>20.06.2025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DA85DEF-D6EC-9FB9-26CC-B1867E9C8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EB44A82-B62D-F186-D7E0-4C112B05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067E-DC7C-4E85-AD7D-D63D95D14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935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AABE769-14A6-C9D4-A2CC-BAF024265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17DD-24A3-478B-AD4F-C39AB962FA94}" type="datetimeFigureOut">
              <a:rPr lang="pl-PL" smtClean="0"/>
              <a:t>20.06.2025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391078B-2C11-87F0-1E4F-8AB5C5D3C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253B25F-B909-917E-0DAD-E065FCCF6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067E-DC7C-4E85-AD7D-D63D95D14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3211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0A5441-620F-372F-A25F-22AA955FD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14200E-A70D-7FF2-5D08-481B0541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7F1FCB0-0C4D-3A39-08C7-3FF11C1BB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6F7E877-49EC-A162-E242-1FFCAE11B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17DD-24A3-478B-AD4F-C39AB962FA94}" type="datetimeFigureOut">
              <a:rPr lang="pl-PL" smtClean="0"/>
              <a:t>20.06.2025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1125555-F480-8789-27F1-0756090D3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BD1A9D7-4948-0250-0DA2-F3D627583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067E-DC7C-4E85-AD7D-D63D95D14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0715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F83578-6684-3145-62C6-1D60D9200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D6115F2-2E30-0192-3677-F9165279B0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31902C6-4338-F872-C1E3-06D0A6825A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82BD1BC-DE79-2365-2D99-44ACA9CD1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17DD-24A3-478B-AD4F-C39AB962FA94}" type="datetimeFigureOut">
              <a:rPr lang="pl-PL" smtClean="0"/>
              <a:t>20.06.2025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2F53B96-CA40-3251-2131-0D33972F4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468E79F-D25A-991D-1662-7260E7DD4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067E-DC7C-4E85-AD7D-D63D95D14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207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B889853-5387-B03C-F252-0BF7E450E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D73F63F-9788-2ACC-BA9B-B26184DCD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86233C1-4DC0-A143-1C19-8C0CD029A8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B17DD-24A3-478B-AD4F-C39AB962FA94}" type="datetimeFigureOut">
              <a:rPr lang="pl-PL" smtClean="0"/>
              <a:t>20.06.2025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A93200B-1AB5-F768-EDBD-4B48B702BC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4FCE6F-017B-B7CC-0DC0-19D88980C5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3067E-DC7C-4E85-AD7D-D63D95D14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691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AA4B24-382D-EB79-48A9-BF5FBFAFA5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95AF5DD-CFA0-D1D2-6666-14B8608D91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3" name="Obraz 32">
            <a:extLst>
              <a:ext uri="{FF2B5EF4-FFF2-40B4-BE49-F238E27FC236}">
                <a16:creationId xmlns:a16="http://schemas.microsoft.com/office/drawing/2014/main" id="{77812928-6BBB-337B-A36B-C3835CCF7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65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782AB6-135D-4DF8-66B4-0CEC98421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D6C7F32-39D4-B77A-38F9-334FA8A2D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" y="0"/>
            <a:ext cx="10287001" cy="6858000"/>
          </a:xfrm>
        </p:spPr>
      </p:pic>
    </p:spTree>
    <p:extLst>
      <p:ext uri="{BB962C8B-B14F-4D97-AF65-F5344CB8AC3E}">
        <p14:creationId xmlns:p14="http://schemas.microsoft.com/office/powerpoint/2010/main" val="3583764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C9AB6C-431E-7FD0-9BBD-B634DE4A6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CE79AFA-3809-C1E6-3677-8640D4D5C1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" y="0"/>
            <a:ext cx="10287001" cy="6858000"/>
          </a:xfrm>
        </p:spPr>
      </p:pic>
    </p:spTree>
    <p:extLst>
      <p:ext uri="{BB962C8B-B14F-4D97-AF65-F5344CB8AC3E}">
        <p14:creationId xmlns:p14="http://schemas.microsoft.com/office/powerpoint/2010/main" val="2621234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C602E1-5A3F-CEC5-C36B-E9AE1AA50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C86E1C5-E5FC-E3E6-29AC-15E01A9EEE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90" y="-159540"/>
            <a:ext cx="10765620" cy="7177080"/>
          </a:xfrm>
        </p:spPr>
      </p:pic>
    </p:spTree>
    <p:extLst>
      <p:ext uri="{BB962C8B-B14F-4D97-AF65-F5344CB8AC3E}">
        <p14:creationId xmlns:p14="http://schemas.microsoft.com/office/powerpoint/2010/main" val="1807248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618653-B031-850D-3537-B8DB10B05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87A89EB-5AF7-F3D0-EBD0-9DFB0B939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6" y="-11138"/>
            <a:ext cx="10303707" cy="6869138"/>
          </a:xfrm>
        </p:spPr>
      </p:pic>
    </p:spTree>
    <p:extLst>
      <p:ext uri="{BB962C8B-B14F-4D97-AF65-F5344CB8AC3E}">
        <p14:creationId xmlns:p14="http://schemas.microsoft.com/office/powerpoint/2010/main" val="3459214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D3641A-4C8B-48D0-445E-6872DA410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3563DB5-5DD6-C107-AD8F-F21226E3F0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15600" cy="7010400"/>
          </a:xfrm>
        </p:spPr>
      </p:pic>
    </p:spTree>
    <p:extLst>
      <p:ext uri="{BB962C8B-B14F-4D97-AF65-F5344CB8AC3E}">
        <p14:creationId xmlns:p14="http://schemas.microsoft.com/office/powerpoint/2010/main" val="1269340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271AB2-6AC2-DC1C-29F1-FD4E9D6C3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72A701E-0E6A-C020-CB4B-F9B9885C1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15600" cy="7010400"/>
          </a:xfrm>
        </p:spPr>
      </p:pic>
    </p:spTree>
    <p:extLst>
      <p:ext uri="{BB962C8B-B14F-4D97-AF65-F5344CB8AC3E}">
        <p14:creationId xmlns:p14="http://schemas.microsoft.com/office/powerpoint/2010/main" val="975400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22BBA8-E3A7-F3DE-293B-CC5087393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43BB24C-5C85-DFAD-204F-E28BEEF067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89" y="-199674"/>
            <a:ext cx="10586511" cy="7057674"/>
          </a:xfrm>
        </p:spPr>
      </p:pic>
    </p:spTree>
    <p:extLst>
      <p:ext uri="{BB962C8B-B14F-4D97-AF65-F5344CB8AC3E}">
        <p14:creationId xmlns:p14="http://schemas.microsoft.com/office/powerpoint/2010/main" val="1560001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E97C74-FF7C-9889-1655-10BD86EB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65D4BE7-EE9B-C121-F032-DB41ACEA8B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27" y="0"/>
            <a:ext cx="10247146" cy="6831430"/>
          </a:xfrm>
        </p:spPr>
      </p:pic>
    </p:spTree>
    <p:extLst>
      <p:ext uri="{BB962C8B-B14F-4D97-AF65-F5344CB8AC3E}">
        <p14:creationId xmlns:p14="http://schemas.microsoft.com/office/powerpoint/2010/main" val="3397291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5E204C-3EEE-4ECD-8A94-371A02C2B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A99158D-2AF3-7819-D27D-CD1C7196B0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76200"/>
            <a:ext cx="10515600" cy="7010400"/>
          </a:xfrm>
        </p:spPr>
      </p:pic>
    </p:spTree>
    <p:extLst>
      <p:ext uri="{BB962C8B-B14F-4D97-AF65-F5344CB8AC3E}">
        <p14:creationId xmlns:p14="http://schemas.microsoft.com/office/powerpoint/2010/main" val="2893971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ED143F-7220-0A44-D624-07242CF58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BD04E49-7C68-D263-455A-1F32BBCACF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86" y="7716"/>
            <a:ext cx="10275427" cy="6850284"/>
          </a:xfrm>
        </p:spPr>
      </p:pic>
    </p:spTree>
    <p:extLst>
      <p:ext uri="{BB962C8B-B14F-4D97-AF65-F5344CB8AC3E}">
        <p14:creationId xmlns:p14="http://schemas.microsoft.com/office/powerpoint/2010/main" val="190385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4E69A8-196B-12B3-3F8D-B7118E1FA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30EEFD4-63F1-ED30-8E9C-CA754EE47E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56" y="0"/>
            <a:ext cx="10261288" cy="6840859"/>
          </a:xfrm>
        </p:spPr>
      </p:pic>
    </p:spTree>
    <p:extLst>
      <p:ext uri="{BB962C8B-B14F-4D97-AF65-F5344CB8AC3E}">
        <p14:creationId xmlns:p14="http://schemas.microsoft.com/office/powerpoint/2010/main" val="158514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B12D3F-18B3-4989-9B03-A408FD725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8E996EC-0E5F-D020-85D8-8D71D74797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34" y="76846"/>
            <a:ext cx="10171731" cy="6781154"/>
          </a:xfrm>
        </p:spPr>
      </p:pic>
    </p:spTree>
    <p:extLst>
      <p:ext uri="{BB962C8B-B14F-4D97-AF65-F5344CB8AC3E}">
        <p14:creationId xmlns:p14="http://schemas.microsoft.com/office/powerpoint/2010/main" val="3992953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294F1C-DC3A-36C6-6297-3D769EF15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542A021-F958-DFBC-091F-C86902B66B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76" y="-1"/>
            <a:ext cx="10287003" cy="6858001"/>
          </a:xfrm>
        </p:spPr>
      </p:pic>
    </p:spTree>
    <p:extLst>
      <p:ext uri="{BB962C8B-B14F-4D97-AF65-F5344CB8AC3E}">
        <p14:creationId xmlns:p14="http://schemas.microsoft.com/office/powerpoint/2010/main" val="3871144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3017AE-C22A-C438-5371-DDBF8851D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FB8D423-700D-B328-ECD6-A64E3B515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0"/>
            <a:ext cx="10287001" cy="6858000"/>
          </a:xfrm>
        </p:spPr>
      </p:pic>
    </p:spTree>
    <p:extLst>
      <p:ext uri="{BB962C8B-B14F-4D97-AF65-F5344CB8AC3E}">
        <p14:creationId xmlns:p14="http://schemas.microsoft.com/office/powerpoint/2010/main" val="684154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AD3F54-0223-7C3C-30EF-36EE9D4F9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2C71895-B823-8685-6E9C-ADE22EC4C8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74" y="0"/>
            <a:ext cx="10180949" cy="6787299"/>
          </a:xfrm>
        </p:spPr>
      </p:pic>
    </p:spTree>
    <p:extLst>
      <p:ext uri="{BB962C8B-B14F-4D97-AF65-F5344CB8AC3E}">
        <p14:creationId xmlns:p14="http://schemas.microsoft.com/office/powerpoint/2010/main" val="2926604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C680AF-8372-57F0-57A7-0277D9BC2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F3620DB-51EC-CD5A-FFD0-09C29390D9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1" y="0"/>
            <a:ext cx="10209438" cy="6806292"/>
          </a:xfrm>
        </p:spPr>
      </p:pic>
    </p:spTree>
    <p:extLst>
      <p:ext uri="{BB962C8B-B14F-4D97-AF65-F5344CB8AC3E}">
        <p14:creationId xmlns:p14="http://schemas.microsoft.com/office/powerpoint/2010/main" val="4163412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1C8B0C-EA6B-08BE-5548-2B684F3B0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148B311-1451-DF1B-0E8A-16C117179A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" y="0"/>
            <a:ext cx="10287001" cy="6858000"/>
          </a:xfrm>
        </p:spPr>
      </p:pic>
    </p:spTree>
    <p:extLst>
      <p:ext uri="{BB962C8B-B14F-4D97-AF65-F5344CB8AC3E}">
        <p14:creationId xmlns:p14="http://schemas.microsoft.com/office/powerpoint/2010/main" val="987488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10CB61-B130-E675-9E78-D895C21A6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4FF0DA3-1BE7-A8C9-E883-47BB3DB798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350632" cy="6900421"/>
          </a:xfrm>
        </p:spPr>
      </p:pic>
    </p:spTree>
    <p:extLst>
      <p:ext uri="{BB962C8B-B14F-4D97-AF65-F5344CB8AC3E}">
        <p14:creationId xmlns:p14="http://schemas.microsoft.com/office/powerpoint/2010/main" val="721967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6B9610-59A0-2ADC-F591-01226A2A5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C2EBC1E-4E52-BEF6-DB01-3A20EDBD7F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13" y="20285"/>
            <a:ext cx="10256573" cy="6837715"/>
          </a:xfrm>
        </p:spPr>
      </p:pic>
    </p:spTree>
    <p:extLst>
      <p:ext uri="{BB962C8B-B14F-4D97-AF65-F5344CB8AC3E}">
        <p14:creationId xmlns:p14="http://schemas.microsoft.com/office/powerpoint/2010/main" val="166918512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Panoramiczny</PresentationFormat>
  <Paragraphs>0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Grażyna Łebecka</dc:creator>
  <cp:lastModifiedBy>Przedszkole113</cp:lastModifiedBy>
  <cp:revision>2</cp:revision>
  <dcterms:created xsi:type="dcterms:W3CDTF">2025-05-21T12:37:21Z</dcterms:created>
  <dcterms:modified xsi:type="dcterms:W3CDTF">2025-06-20T17:43:28Z</dcterms:modified>
</cp:coreProperties>
</file>